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46188-A22F-8810-8185-0AEDE859598D}" v="200" dt="2021-09-13T14:46:21.223"/>
    <p1510:client id="{77DB1404-F862-4C43-A748-2F611C10A02B}" v="53" dt="2021-09-13T14:16:58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Extract 2">
            <a:extLst>
              <a:ext uri="{FF2B5EF4-FFF2-40B4-BE49-F238E27FC236}">
                <a16:creationId xmlns:a16="http://schemas.microsoft.com/office/drawing/2014/main" id="{BAD237EA-CB0C-4714-9BF8-795F59EEBD06}"/>
              </a:ext>
            </a:extLst>
          </p:cNvPr>
          <p:cNvSpPr/>
          <p:nvPr/>
        </p:nvSpPr>
        <p:spPr>
          <a:xfrm>
            <a:off x="2415796" y="522170"/>
            <a:ext cx="6892118" cy="4367282"/>
          </a:xfrm>
          <a:prstGeom prst="flowChartExtra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7744D02-69DB-43B5-9202-C824F65DFD4D}"/>
              </a:ext>
            </a:extLst>
          </p:cNvPr>
          <p:cNvSpPr txBox="1"/>
          <p:nvPr/>
        </p:nvSpPr>
        <p:spPr>
          <a:xfrm>
            <a:off x="3552967" y="2802339"/>
            <a:ext cx="485860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cs typeface="Calibri"/>
              </a:rPr>
              <a:t>Unix Assessment </a:t>
            </a:r>
            <a:br>
              <a:rPr lang="en-US" sz="3600" b="1" dirty="0">
                <a:cs typeface="Calibri"/>
              </a:rPr>
            </a:br>
            <a:r>
              <a:rPr lang="en-US" sz="3600" b="1" dirty="0">
                <a:cs typeface="Calibri"/>
              </a:rPr>
              <a:t>Date: 09/13/2021</a:t>
            </a:r>
          </a:p>
          <a:p>
            <a:pPr algn="ctr"/>
            <a:r>
              <a:rPr lang="en-US" sz="3600" b="1" dirty="0">
                <a:cs typeface="Calibri"/>
              </a:rPr>
              <a:t>Akash A</a:t>
            </a:r>
          </a:p>
        </p:txBody>
      </p:sp>
    </p:spTree>
    <p:extLst>
      <p:ext uri="{BB962C8B-B14F-4D97-AF65-F5344CB8AC3E}">
        <p14:creationId xmlns:p14="http://schemas.microsoft.com/office/powerpoint/2010/main" val="474568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6BE776-124B-4398-BC06-92849B98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9"/>
            <a:ext cx="12035366" cy="6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68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6AEAC5-2055-42AA-B5E1-249A8D4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5725"/>
            <a:ext cx="11971866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D67E05-0147-41AB-8BF2-6328CB72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75142"/>
            <a:ext cx="11961283" cy="67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C534CE-89A0-4741-806E-EDA70E8D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4558"/>
            <a:ext cx="12067116" cy="67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CD847-3645-4DE1-BAAC-42C21B09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9"/>
            <a:ext cx="12014200" cy="68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91BE2A-26A1-4F07-A2FD-E865904D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3975"/>
            <a:ext cx="11971866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5E1363-264A-4B4E-B587-46A8CCCA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1058"/>
            <a:ext cx="12120033" cy="67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22ACC3-675D-4730-8576-62A4C67A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" y="64558"/>
            <a:ext cx="12003616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945C0F-2E53-4EFF-83DD-70C674DA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1058"/>
            <a:ext cx="11971866" cy="67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6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04C0C-C76B-4AD6-AA02-EB4DC76D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" y="64558"/>
            <a:ext cx="11982450" cy="67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D825839-32A3-4DBD-B38E-239690BF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5142"/>
            <a:ext cx="11876616" cy="66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F28A1C-ACBE-4D41-BB42-769FBF3C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6308"/>
            <a:ext cx="11876616" cy="66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20F766-957C-4D7D-8B73-F73A9D33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117475"/>
            <a:ext cx="11876616" cy="66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B20E42-71B0-4BD8-AE27-EBDE592C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" y="53975"/>
            <a:ext cx="12003616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62752A-E6CE-49A5-836A-0FEA6443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5725"/>
            <a:ext cx="119507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BF8F81-CABC-4A2C-B3EC-D615C52C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3975"/>
            <a:ext cx="11961283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36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FE3551-BFFD-42E8-A549-6FDBA6BB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" y="43392"/>
            <a:ext cx="12024783" cy="67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E7F3A4-F137-4B71-9339-F65EDEF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28058"/>
            <a:ext cx="11918950" cy="67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1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94FFC0-4E5A-4C73-AA3A-013B2DBD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" y="43392"/>
            <a:ext cx="11950699" cy="67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7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2C01E81-2D15-419F-B4CD-1129BD16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43392"/>
            <a:ext cx="12035366" cy="67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7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6C1120-EAFC-4603-9C30-3690F507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3975"/>
            <a:ext cx="119507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93EA0A-0EFE-462C-99E3-4E068402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38100"/>
            <a:ext cx="11958636" cy="67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9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4FB278-B0B9-4516-858F-A0F5B812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9"/>
            <a:ext cx="12014200" cy="68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16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0A8631-8F5C-4D31-97F0-57311CF6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7" y="85725"/>
            <a:ext cx="11929533" cy="66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FF6D5A-E4DC-436D-A361-324D3727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85725"/>
            <a:ext cx="11732417" cy="6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0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38946C-13AA-4D1F-AC31-8B608DD0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" y="216694"/>
            <a:ext cx="11744324" cy="66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8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89FDE1-F9ED-44A9-ADF0-045E69A5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64559"/>
            <a:ext cx="11929533" cy="67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6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D8D987-F6FB-4150-A887-BF45556A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3975"/>
            <a:ext cx="119507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5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C593EB-1F14-42FD-8165-71F452BE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7" y="117475"/>
            <a:ext cx="11866033" cy="66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9BDAC7-39B5-4776-8DB8-5D74F46C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5725"/>
            <a:ext cx="11929533" cy="67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0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93</cp:revision>
  <dcterms:created xsi:type="dcterms:W3CDTF">2021-09-13T14:12:50Z</dcterms:created>
  <dcterms:modified xsi:type="dcterms:W3CDTF">2021-09-13T14:47:32Z</dcterms:modified>
</cp:coreProperties>
</file>